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34" r:id="rId2"/>
    <p:sldId id="1255" r:id="rId3"/>
    <p:sldId id="1267" r:id="rId4"/>
    <p:sldId id="1266" r:id="rId5"/>
    <p:sldId id="1270" r:id="rId6"/>
    <p:sldId id="1268" r:id="rId7"/>
    <p:sldId id="1269" r:id="rId8"/>
    <p:sldId id="1271" r:id="rId9"/>
    <p:sldId id="268" r:id="rId10"/>
    <p:sldId id="1272" r:id="rId1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4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08+09 </a:t>
            </a:r>
            <a:r>
              <a:rPr lang="de-DE" sz="900" dirty="0"/>
              <a:t>(15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20.11.2023 – 03.12.2023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01.12.2023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8C6CF-5DFF-3B90-D8F0-860EA2556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5BD79-F038-29A4-7306-221D95E8B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4ED3A-4CB7-4028-E1FD-3D0EB49B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638175"/>
            <a:ext cx="5876925" cy="558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2ADE-6CD0-4D07-64FB-E478B72E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4515471"/>
            <a:ext cx="3490912" cy="170435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8C639A-DB6F-C6DF-3057-C8A079B7B9DB}"/>
              </a:ext>
            </a:extLst>
          </p:cNvPr>
          <p:cNvCxnSpPr>
            <a:cxnSpLocks/>
          </p:cNvCxnSpPr>
          <p:nvPr/>
        </p:nvCxnSpPr>
        <p:spPr>
          <a:xfrm>
            <a:off x="2514600" y="4640580"/>
            <a:ext cx="0" cy="1109331"/>
          </a:xfrm>
          <a:prstGeom prst="line">
            <a:avLst/>
          </a:prstGeom>
          <a:ln w="5715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107B20-BF51-2963-0769-FCE17573C9B4}"/>
              </a:ext>
            </a:extLst>
          </p:cNvPr>
          <p:cNvSpPr txBox="1"/>
          <p:nvPr/>
        </p:nvSpPr>
        <p:spPr>
          <a:xfrm>
            <a:off x="2669859" y="5056745"/>
            <a:ext cx="3847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575</a:t>
            </a:r>
            <a:endParaRPr lang="en-DE" dirty="0" err="1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BDDD23-B36C-9809-92B9-CB0521C55206}"/>
              </a:ext>
            </a:extLst>
          </p:cNvPr>
          <p:cNvCxnSpPr>
            <a:cxnSpLocks/>
          </p:cNvCxnSpPr>
          <p:nvPr/>
        </p:nvCxnSpPr>
        <p:spPr>
          <a:xfrm>
            <a:off x="2669859" y="2506980"/>
            <a:ext cx="0" cy="1817991"/>
          </a:xfrm>
          <a:prstGeom prst="line">
            <a:avLst/>
          </a:prstGeom>
          <a:ln w="57150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D8DA70-11BA-F2E9-E6B0-6AAAC28ACDA5}"/>
              </a:ext>
            </a:extLst>
          </p:cNvPr>
          <p:cNvSpPr txBox="1"/>
          <p:nvPr/>
        </p:nvSpPr>
        <p:spPr>
          <a:xfrm>
            <a:off x="2748918" y="2831705"/>
            <a:ext cx="3847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890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7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3A34-6A38-A250-ACB3-E56D9137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progress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DB79D-E3B8-1AF7-F552-9B1E6837F3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ACD0-037A-526D-76D8-83015E4DB5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E87D5-2CFC-5D61-160C-0283FA397006}"/>
              </a:ext>
            </a:extLst>
          </p:cNvPr>
          <p:cNvSpPr txBox="1"/>
          <p:nvPr/>
        </p:nvSpPr>
        <p:spPr>
          <a:xfrm>
            <a:off x="464695" y="1319134"/>
            <a:ext cx="25920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Methodology == Done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81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2BB3-2FC1-F25C-1E26-9A21C6F9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Problems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014B9-9555-1851-B26F-1C71C7A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3ADF-43CE-A321-1290-A0CC20A5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B4BEF-8939-0075-3046-D760BDEE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6" t="12994" r="7650" b="15554"/>
          <a:stretch/>
        </p:blipFill>
        <p:spPr>
          <a:xfrm>
            <a:off x="8341357" y="899409"/>
            <a:ext cx="3132944" cy="3305331"/>
          </a:xfrm>
          <a:prstGeom prst="rect">
            <a:avLst/>
          </a:prstGeom>
        </p:spPr>
      </p:pic>
      <p:pic>
        <p:nvPicPr>
          <p:cNvPr id="6" name="Picture 5" descr="A mechanical arm with drawings on it&#10;&#10;Description automatically generated">
            <a:extLst>
              <a:ext uri="{FF2B5EF4-FFF2-40B4-BE49-F238E27FC236}">
                <a16:creationId xmlns:a16="http://schemas.microsoft.com/office/drawing/2014/main" id="{8B8382D7-6B0B-B3AE-CEEB-C56FDA2A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9" y="899409"/>
            <a:ext cx="6646569" cy="4189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76D63A-C08C-93B1-9A4E-240980DFBA3F}"/>
              </a:ext>
            </a:extLst>
          </p:cNvPr>
          <p:cNvSpPr txBox="1"/>
          <p:nvPr/>
        </p:nvSpPr>
        <p:spPr>
          <a:xfrm>
            <a:off x="410399" y="5371270"/>
            <a:ext cx="582210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DH parameters ?!?!?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Correct inverse kinematic algorithm ? – work in progress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5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progress: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2ED53-D385-25E7-C211-D0E99B87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2726400" cy="57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351A1-627D-E9CE-0EEA-55E46BE1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83" y="2713719"/>
            <a:ext cx="2130433" cy="548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3F3D1-5C5C-CCCC-9594-FB6E048E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94" y="4000617"/>
            <a:ext cx="1860610" cy="57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758D4-246B-6047-9751-C3E113D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04" y="5407977"/>
            <a:ext cx="2347790" cy="653646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CA8F05-9A2F-ACE7-175F-1FD9476B0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290" y="351160"/>
            <a:ext cx="1938584" cy="1919204"/>
          </a:xfrm>
          <a:prstGeom prst="rect">
            <a:avLst/>
          </a:prstGeom>
        </p:spPr>
      </p:pic>
      <p:pic>
        <p:nvPicPr>
          <p:cNvPr id="16" name="Picture 15" descr="A graph of a graph with colored circles&#10;&#10;Description automatically generated">
            <a:extLst>
              <a:ext uri="{FF2B5EF4-FFF2-40B4-BE49-F238E27FC236}">
                <a16:creationId xmlns:a16="http://schemas.microsoft.com/office/drawing/2014/main" id="{38550B95-0C9A-9257-978E-312EDB1A0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984" y="351941"/>
            <a:ext cx="1938584" cy="1919204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B288DD5-09E8-B016-74DE-956E6E053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772" y="351159"/>
            <a:ext cx="1940852" cy="1919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A99AB-EBE5-4E78-24CC-472948C6C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1012" y="2830833"/>
            <a:ext cx="36099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5D3E-1ADB-AACE-A6D8-38573590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 Problems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64BEE-BD6B-5ED4-D153-D8019E03EA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66B64-5377-76CD-CAE6-C6ACF8A5F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5A407-E7CB-D02A-5F60-2E13D645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891236"/>
            <a:ext cx="8131930" cy="3329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59EB9C-D29E-5FF7-B951-9B5EB43E4956}"/>
              </a:ext>
            </a:extLst>
          </p:cNvPr>
          <p:cNvSpPr txBox="1"/>
          <p:nvPr/>
        </p:nvSpPr>
        <p:spPr>
          <a:xfrm>
            <a:off x="410400" y="5036695"/>
            <a:ext cx="639918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Values do exist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Only as a Debug-Variable – only in development version of NX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3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1D6FE-1B86-AFB8-2F0E-B048956BE2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01.12.2023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02DC9-657E-5755-1B38-B4ABBC6369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E616E-8E73-3DAD-F765-8527D1CDE332}"/>
              </a:ext>
            </a:extLst>
          </p:cNvPr>
          <p:cNvSpPr txBox="1"/>
          <p:nvPr/>
        </p:nvSpPr>
        <p:spPr>
          <a:xfrm>
            <a:off x="410400" y="1143000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Einheiten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424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Questions</vt:lpstr>
      <vt:lpstr>Writing progress</vt:lpstr>
      <vt:lpstr>Robot Problems </vt:lpstr>
      <vt:lpstr>Python progress:</vt:lpstr>
      <vt:lpstr>NX Problems</vt:lpstr>
      <vt:lpstr>Christmas planning </vt:lpstr>
      <vt:lpstr>ToDo: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148</cp:revision>
  <dcterms:created xsi:type="dcterms:W3CDTF">2023-10-02T13:28:39Z</dcterms:created>
  <dcterms:modified xsi:type="dcterms:W3CDTF">2023-12-01T14:28:39Z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